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715" r:id="rId4"/>
    <p:sldId id="745" r:id="rId5"/>
    <p:sldId id="743" r:id="rId6"/>
    <p:sldId id="731" r:id="rId7"/>
    <p:sldId id="718" r:id="rId8"/>
    <p:sldId id="747" r:id="rId9"/>
    <p:sldId id="748" r:id="rId10"/>
    <p:sldId id="742" r:id="rId11"/>
    <p:sldId id="749" r:id="rId12"/>
    <p:sldId id="728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F00"/>
    <a:srgbClr val="038003"/>
    <a:srgbClr val="CCFFCC"/>
    <a:srgbClr val="6699FF"/>
    <a:srgbClr val="376092"/>
    <a:srgbClr val="FFFF00"/>
    <a:srgbClr val="0033CC"/>
    <a:srgbClr val="FFD1FF"/>
    <a:srgbClr val="FF99FF"/>
    <a:srgbClr val="F1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佛法之核心—緣起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佛法之核心—緣起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DE6CD2C-F770-4D9A-8644-4A0378639A2C}"/>
              </a:ext>
            </a:extLst>
          </p:cNvPr>
          <p:cNvSpPr txBox="1"/>
          <p:nvPr/>
        </p:nvSpPr>
        <p:spPr>
          <a:xfrm>
            <a:off x="3727755" y="40975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緣起支性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F0FF73-CC26-4E73-F1FF-56FC6A934198}"/>
              </a:ext>
            </a:extLst>
          </p:cNvPr>
          <p:cNvSpPr txBox="1"/>
          <p:nvPr/>
        </p:nvSpPr>
        <p:spPr>
          <a:xfrm>
            <a:off x="3727755" y="51763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聖道支性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9CBAF-7BDD-BDA6-4A29-D2107786076C}"/>
              </a:ext>
            </a:extLst>
          </p:cNvPr>
          <p:cNvSpPr txBox="1"/>
          <p:nvPr/>
        </p:nvSpPr>
        <p:spPr>
          <a:xfrm>
            <a:off x="5933545" y="35581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76EBA8-E492-C114-5702-0A84F9076296}"/>
              </a:ext>
            </a:extLst>
          </p:cNvPr>
          <p:cNvSpPr txBox="1"/>
          <p:nvPr/>
        </p:nvSpPr>
        <p:spPr>
          <a:xfrm>
            <a:off x="5933545" y="46369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滅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1C0FD6-A23C-4F84-21F8-9B0304B0EE4B}"/>
              </a:ext>
            </a:extLst>
          </p:cNvPr>
          <p:cNvSpPr txBox="1"/>
          <p:nvPr/>
        </p:nvSpPr>
        <p:spPr>
          <a:xfrm>
            <a:off x="5933545" y="57158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7A3353-9D83-972E-590F-F08787747145}"/>
              </a:ext>
            </a:extLst>
          </p:cNvPr>
          <p:cNvSpPr txBox="1"/>
          <p:nvPr/>
        </p:nvSpPr>
        <p:spPr>
          <a:xfrm>
            <a:off x="6863991" y="311230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苦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果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1FDD67-40C3-616C-8FFC-6C91AD2E8DEB}"/>
              </a:ext>
            </a:extLst>
          </p:cNvPr>
          <p:cNvSpPr txBox="1"/>
          <p:nvPr/>
        </p:nvSpPr>
        <p:spPr>
          <a:xfrm>
            <a:off x="6863991" y="392510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F70860-F6B7-F40F-6A92-A9D70E9CAA45}"/>
              </a:ext>
            </a:extLst>
          </p:cNvPr>
          <p:cNvSpPr txBox="1"/>
          <p:nvPr/>
        </p:nvSpPr>
        <p:spPr>
          <a:xfrm>
            <a:off x="8596536" y="35187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世間因果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7327D-95C1-F849-5F66-6944F6CABF25}"/>
              </a:ext>
            </a:extLst>
          </p:cNvPr>
          <p:cNvSpPr txBox="1"/>
          <p:nvPr/>
        </p:nvSpPr>
        <p:spPr>
          <a:xfrm>
            <a:off x="6863991" y="571580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道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D07F3B-24C0-6983-5DDD-442CDBF591F4}"/>
              </a:ext>
            </a:extLst>
          </p:cNvPr>
          <p:cNvSpPr txBox="1"/>
          <p:nvPr/>
        </p:nvSpPr>
        <p:spPr>
          <a:xfrm>
            <a:off x="6863991" y="463696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滅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果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B58D74-9E39-7B11-E545-59B27CB08AE4}"/>
              </a:ext>
            </a:extLst>
          </p:cNvPr>
          <p:cNvSpPr txBox="1"/>
          <p:nvPr/>
        </p:nvSpPr>
        <p:spPr>
          <a:xfrm>
            <a:off x="8596536" y="51763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出世因果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0E29E73-07B6-18F3-AE2D-C5008C8B774C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7869394" y="3343136"/>
            <a:ext cx="727142" cy="406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3CD19D0-54B1-44C3-CB2D-7CF8916F97F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7869394" y="3749536"/>
            <a:ext cx="727142" cy="4064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C102583-15BA-3B24-E89C-CA332BE2FE27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7869394" y="4867802"/>
            <a:ext cx="727142" cy="539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890FC33-87EB-F118-8960-B4B00FF2C2D5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7869394" y="5407218"/>
            <a:ext cx="727142" cy="539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63502F6-5B99-4BF1-42F6-8F807B2127A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425988" y="3343136"/>
            <a:ext cx="438003" cy="445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BA99AB0C-9367-0240-78B4-153E81C0BB0D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425988" y="3788971"/>
            <a:ext cx="438003" cy="3669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3C40973-B341-17B0-E132-2ADDE6A6A25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143527" y="3788971"/>
            <a:ext cx="790018" cy="5394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4F267FB1-DBB0-FFD7-C43C-FF56CFFBF19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143527" y="4328386"/>
            <a:ext cx="790018" cy="539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58032B4-AE9D-252B-49D0-D0CD6805169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143527" y="4867802"/>
            <a:ext cx="790018" cy="539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8D19061-7E4A-2869-826F-BDCE23CE243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143527" y="5407218"/>
            <a:ext cx="790018" cy="539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A7ECC470-8038-AF12-D736-112C1B9CC9E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059501" y="4328386"/>
            <a:ext cx="668254" cy="5264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0FA2400-A6AD-B7BA-F36D-758924B9600F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059501" y="4854821"/>
            <a:ext cx="668254" cy="5523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89E296F3-9071-C283-24D8-E5608BF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45" y="665554"/>
            <a:ext cx="6844510" cy="2300885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FCB3CE-848E-5091-CADA-530DFB8837D2}"/>
              </a:ext>
            </a:extLst>
          </p:cNvPr>
          <p:cNvSpPr/>
          <p:nvPr/>
        </p:nvSpPr>
        <p:spPr>
          <a:xfrm>
            <a:off x="2212848" y="4599432"/>
            <a:ext cx="846653" cy="510778"/>
          </a:xfrm>
          <a:prstGeom prst="roundRect">
            <a:avLst/>
          </a:prstGeom>
          <a:solidFill>
            <a:srgbClr val="CCFFCC"/>
          </a:solidFill>
          <a:ln w="19050">
            <a:solidFill>
              <a:srgbClr val="038003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37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因緣</a:t>
            </a:r>
          </a:p>
        </p:txBody>
      </p:sp>
    </p:spTree>
    <p:extLst>
      <p:ext uri="{BB962C8B-B14F-4D97-AF65-F5344CB8AC3E}">
        <p14:creationId xmlns:p14="http://schemas.microsoft.com/office/powerpoint/2010/main" val="255017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A92A4-93D3-3CB5-1135-432B3E8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2338235"/>
            <a:ext cx="1061233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6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83BAA9-EC47-3EB6-A15F-474F9CA5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" y="914805"/>
            <a:ext cx="12126469" cy="50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佛法之核心—緣起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0940E3B-209B-4D40-EBE7-6BC80C53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41" y="120315"/>
            <a:ext cx="8853518" cy="625822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9F7250-097E-5DDC-F0FD-E2AE4CC7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38" y="4615743"/>
            <a:ext cx="289219" cy="16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233322-D29E-A78A-86A2-1D98ABBF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385602"/>
            <a:ext cx="668748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2224851-E5F4-090F-3248-347FD758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990524"/>
            <a:ext cx="1147922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887FC4-781E-FAAB-6A81-315E7BC9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061707"/>
            <a:ext cx="11336332" cy="47345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559CA3-B26F-0959-AC7A-C9ACE8A1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265" y="4576736"/>
            <a:ext cx="282932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6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AB8A179-68C7-CAB3-E0C2-3D147618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465207"/>
            <a:ext cx="11879179" cy="60099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7758E3-6930-EFE4-A157-4E028793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01" y="446316"/>
            <a:ext cx="1508399" cy="3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4F207E-0548-AF2A-D88D-F29F07DC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49"/>
            <a:ext cx="12192000" cy="55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2FE58FA-C63C-A1C6-1B34-CA9604BA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1109339"/>
            <a:ext cx="1201270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51785</TotalTime>
  <Words>123</Words>
  <Application>Microsoft Office PowerPoint</Application>
  <PresentationFormat>寬螢幕</PresentationFormat>
  <Paragraphs>32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Microsoft YaHei</vt:lpstr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1540</cp:revision>
  <dcterms:created xsi:type="dcterms:W3CDTF">2023-08-17T10:12:34Z</dcterms:created>
  <dcterms:modified xsi:type="dcterms:W3CDTF">2025-02-20T04:21:56Z</dcterms:modified>
</cp:coreProperties>
</file>